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1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176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viewProps" Target="viewProps.xml"/><Relationship Id="rId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5" Type="http://schemas.openxmlformats.org/officeDocument/2006/relationships/tableStyles" Target="tableStyles.xml"/><Relationship Id="rId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3DA573-9002-0E48-80A7-BA9EE35E4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35" t="19941" r="835" b="49213"/>
          <a:stretch/>
        </p:blipFill>
        <p:spPr>
          <a:xfrm>
            <a:off x="-1" y="5600700"/>
            <a:ext cx="12192001" cy="12573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27ADCA-324F-8C44-84D5-5CD1D6AD5AAD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751A19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533774"/>
            <a:ext cx="7321507" cy="1492734"/>
          </a:xfrm>
          <a:effectLst>
            <a:outerShdw blurRad="50800" dist="38100" dir="2700000" algn="tl" rotWithShape="0">
              <a:prstClr val="black">
                <a:alpha val="68883"/>
              </a:prstClr>
            </a:outerShdw>
          </a:effectLst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0A887-D1CA-7641-A4D4-7A42344E191E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17759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72EAF-8552-924A-844C-2FA5F8125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5" t="19941" r="835" b="49213"/>
          <a:stretch/>
        </p:blipFill>
        <p:spPr>
          <a:xfrm>
            <a:off x="-1" y="5600700"/>
            <a:ext cx="12192001" cy="1257300"/>
          </a:xfrm>
          <a:prstGeom prst="rect">
            <a:avLst/>
          </a:prstGeom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DFC767C-8F2E-114D-9952-F0217FC3EF6A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751A19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</p:spTree>
    <p:extLst>
      <p:ext uri="{BB962C8B-B14F-4D97-AF65-F5344CB8AC3E}">
        <p14:creationId xmlns:p14="http://schemas.microsoft.com/office/powerpoint/2010/main" val="303174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E5831-4028-9F4A-9058-3A164EFA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941" b="18367"/>
          <a:stretch/>
        </p:blipFill>
        <p:spPr>
          <a:xfrm>
            <a:off x="0" y="4350842"/>
            <a:ext cx="12191999" cy="2507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31420-FADB-6242-A4B3-773A24FD5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60" y="5461686"/>
            <a:ext cx="2573897" cy="81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1FBFD-4F51-E44E-825C-3183CBA7494D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5788" y="5465407"/>
            <a:ext cx="7321507" cy="813618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86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28451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CC960-87EE-524A-A425-3A70C0E5A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41" b="18367"/>
          <a:stretch/>
        </p:blipFill>
        <p:spPr>
          <a:xfrm>
            <a:off x="0" y="4350842"/>
            <a:ext cx="12191999" cy="2507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CE4E2-FBC4-364B-99A6-2988ECB81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60" y="5461686"/>
            <a:ext cx="2573897" cy="8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8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751552-54B7-C24A-A620-D9ECC04C3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27" t="19941" r="24152" b="562"/>
          <a:stretch/>
        </p:blipFill>
        <p:spPr>
          <a:xfrm rot="16200000">
            <a:off x="6585715" y="1272666"/>
            <a:ext cx="6878951" cy="433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CE816-25DB-904A-8884-BDDC8BEF19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8455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9937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AE16E-AD76-7C44-AAE6-3DDE15DCEBAB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96079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F53760-69B5-DF4C-B8B9-AB0F6295C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27" t="19941" r="24152" b="562"/>
          <a:stretch/>
        </p:blipFill>
        <p:spPr>
          <a:xfrm rot="16200000">
            <a:off x="6585715" y="1272666"/>
            <a:ext cx="6878951" cy="4333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329C89-23B7-2146-867B-231745966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8455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7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7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0684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8AFAE-563D-8B4B-8481-D6C23D1B3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27" t="19941" r="24152" b="562"/>
          <a:stretch/>
        </p:blipFill>
        <p:spPr>
          <a:xfrm rot="5400000">
            <a:off x="-1272666" y="1272666"/>
            <a:ext cx="6878951" cy="433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486C7-3861-AF41-9A25-F0032BB41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924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59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4A753-2123-4A44-8904-453A9F8083A9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12884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91EC02-47EA-7745-A4BC-F68A6A11D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27" t="19941" r="24152" b="562"/>
          <a:stretch/>
        </p:blipFill>
        <p:spPr>
          <a:xfrm rot="5400000">
            <a:off x="-1272666" y="1272666"/>
            <a:ext cx="6878951" cy="4333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2C0884-BE65-E344-95E6-B7B164820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924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8156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156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62736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BAC87-A8A9-3842-B1D7-64BA32F3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984-7ED0-D243-B892-9D5B8C303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2DFC-425C-694E-811F-94AC51373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EA612B97-19D0-8E48-92B4-99590197A70E}" type="datetimeFigureOut">
              <a:rPr lang="en-US" smtClean="0"/>
              <a:pPr/>
              <a:t>10/18/21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FC46-A754-0F46-8709-F315218F9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4718-427B-714D-9D12-40BD03F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B6C22C4E-AF37-CF4D-8A32-8E888D74B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re Frankli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5" baseType="lpstr">
      <vt:lpstr>Arial</vt:lpstr>
      <vt:lpstr>Calibri</vt:lpstr>
      <vt:lpstr>Calibri Light</vt:lpstr>
      <vt:lpstr>Libre Franklin</vt:lpstr>
      <vt:lpstr>2_Office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Salisbury University</dc:creator>
  <cp:keywords/>
  <dc:description/>
  <cp:lastModifiedBy>Crystal Kelly</cp:lastModifiedBy>
  <cp:revision>7</cp:revision>
  <dcterms:created xsi:type="dcterms:W3CDTF">2021-10-15T00:26:19Z</dcterms:created>
  <dcterms:modified xsi:type="dcterms:W3CDTF">2021-10-18T12:40:33Z</dcterms:modified>
  <cp:category/>
</cp:coreProperties>
</file>